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Lato" panose="020F0502020204030203" pitchFamily="34" charset="0"/>
      <p:regular r:id="rId9"/>
      <p:bold r:id="rId10"/>
      <p:italic r:id="rId11"/>
      <p:boldItalic r:id="rId12"/>
    </p:embeddedFont>
    <p:embeddedFont>
      <p:font typeface="Montserrat" panose="000005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9" autoAdjust="0"/>
    <p:restoredTop sz="94660"/>
  </p:normalViewPr>
  <p:slideViewPr>
    <p:cSldViewPr snapToGrid="0">
      <p:cViewPr>
        <p:scale>
          <a:sx n="115" d="100"/>
          <a:sy n="115" d="100"/>
        </p:scale>
        <p:origin x="542" y="-31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ParkPal</a:t>
            </a:r>
            <a:r>
              <a:rPr dirty="0"/>
              <a:t> — Parking Survey &amp; Insights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567015" y="801320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Pain Points</a:t>
            </a:r>
            <a:endParaRPr dirty="0"/>
          </a:p>
        </p:txBody>
      </p:sp>
      <p:sp>
        <p:nvSpPr>
          <p:cNvPr id="242" name="Google Shape;242;p18"/>
          <p:cNvSpPr txBox="1"/>
          <p:nvPr/>
        </p:nvSpPr>
        <p:spPr>
          <a:xfrm>
            <a:off x="567015" y="1474036"/>
            <a:ext cx="6211472" cy="2536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</a:rPr>
              <a:t>1.  Spot verification challenges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</a:rPr>
              <a:t>2. Real-time accuracy issues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</a:rPr>
              <a:t>3. Referral fraud risks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</a:rPr>
              <a:t>4.Partnership &amp; legal constraints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</a:rPr>
              <a:t>5.Guaranteed spot </a:t>
            </a:r>
            <a:r>
              <a:rPr lang="en-US" sz="2000">
                <a:solidFill>
                  <a:schemeClr val="bg1"/>
                </a:solidFill>
              </a:rPr>
              <a:t>allocation difficulty</a:t>
            </a:r>
            <a:endParaRPr lang="en-US" sz="2000" dirty="0">
              <a:solidFill>
                <a:schemeClr val="bg1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</a:rPr>
              <a:t>6. High infrastructure costs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</a:rPr>
              <a:t>7. Liability &amp; safety concerns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dirty="0"/>
              <a:t>Survey Summary</a:t>
            </a:r>
            <a:endParaRPr dirty="0"/>
          </a:p>
        </p:txBody>
      </p:sp>
      <p:sp>
        <p:nvSpPr>
          <p:cNvPr id="249" name="Google Shape;249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 </a:t>
            </a:r>
            <a:r>
              <a:rPr lang="en-US" sz="2000" dirty="0"/>
              <a:t>46% struggle to find parking a few times a week</a:t>
            </a:r>
          </a:p>
          <a:p>
            <a:r>
              <a:rPr lang="en-US" sz="2000" dirty="0"/>
              <a:t> 48% spend 10–20 minutes searching</a:t>
            </a:r>
          </a:p>
          <a:p>
            <a:r>
              <a:rPr lang="en-US" sz="2000" dirty="0"/>
              <a:t> 63% would use a parking app</a:t>
            </a:r>
          </a:p>
          <a:p>
            <a:r>
              <a:rPr lang="en-US" sz="2000" dirty="0"/>
              <a:t> 49% may subscribe</a:t>
            </a:r>
          </a:p>
          <a:p>
            <a:r>
              <a:rPr lang="en-US" sz="2000" dirty="0"/>
              <a:t> 57% would refer spots for money</a:t>
            </a:r>
          </a:p>
          <a:p>
            <a:r>
              <a:rPr lang="en-US" sz="2000" dirty="0"/>
              <a:t> Preferred price range: ₹149–₹199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Parking Struggle Graph</a:t>
            </a:r>
            <a:endParaRPr dirty="0"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 descr="chart1.png">
            <a:extLst>
              <a:ext uri="{FF2B5EF4-FFF2-40B4-BE49-F238E27FC236}">
                <a16:creationId xmlns:a16="http://schemas.microsoft.com/office/drawing/2014/main" id="{2EB0F4DB-12D0-131C-8C87-3F2E2EDEA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371600"/>
            <a:ext cx="7315200" cy="35383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Time Spent to search for Parking</a:t>
            </a:r>
            <a:endParaRPr dirty="0"/>
          </a:p>
        </p:txBody>
      </p:sp>
      <p:sp>
        <p:nvSpPr>
          <p:cNvPr id="266" name="Google Shape;266;p21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Picture 1" descr="chart2.png">
            <a:extLst>
              <a:ext uri="{FF2B5EF4-FFF2-40B4-BE49-F238E27FC236}">
                <a16:creationId xmlns:a16="http://schemas.microsoft.com/office/drawing/2014/main" id="{64CCF7FA-E19F-65C3-3410-76EC01811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371600"/>
            <a:ext cx="7315200" cy="33781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Subscription Interest</a:t>
            </a:r>
            <a:endParaRPr dirty="0"/>
          </a:p>
        </p:txBody>
      </p:sp>
      <p:sp>
        <p:nvSpPr>
          <p:cNvPr id="272" name="Google Shape;272;p22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73" name="Google Shape;273;p22" descr="offset_comp_267026.jpg"/>
          <p:cNvPicPr preferRelativeResize="0"/>
          <p:nvPr/>
        </p:nvPicPr>
        <p:blipFill rotWithShape="1">
          <a:blip r:embed="rId3">
            <a:alphaModFix/>
          </a:blip>
          <a:srcRect l="39740" t="41470" r="17180" b="-6208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74" name="Google Shape;274;p22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75" name="Google Shape;275;p22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5" t="16463" r="30743" b="15476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76" name="Google Shape;276;p22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" name="Picture 1" descr="chart3.png">
            <a:extLst>
              <a:ext uri="{FF2B5EF4-FFF2-40B4-BE49-F238E27FC236}">
                <a16:creationId xmlns:a16="http://schemas.microsoft.com/office/drawing/2014/main" id="{30D2A000-AD44-EBBC-910D-4D66CD674F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1371600"/>
            <a:ext cx="7315200" cy="33781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</Words>
  <Application>Microsoft Office PowerPoint</Application>
  <PresentationFormat>On-screen Show (16:9)</PresentationFormat>
  <Paragraphs>22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Lato</vt:lpstr>
      <vt:lpstr>Montserrat</vt:lpstr>
      <vt:lpstr>Focus</vt:lpstr>
      <vt:lpstr>ParkPal — Parking Survey &amp; Insights</vt:lpstr>
      <vt:lpstr>Pain Points</vt:lpstr>
      <vt:lpstr>Survey Summary</vt:lpstr>
      <vt:lpstr>Parking Struggle Graph</vt:lpstr>
      <vt:lpstr>Time Spent to search for Parking</vt:lpstr>
      <vt:lpstr>Subscription Interest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Sowmiya Narayanan</cp:lastModifiedBy>
  <cp:revision>1</cp:revision>
  <dcterms:modified xsi:type="dcterms:W3CDTF">2025-11-15T08:22:06Z</dcterms:modified>
</cp:coreProperties>
</file>